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37721-E916-4D1C-9681-13183B08E76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EEE8D-C8EF-479B-BAF1-04C1DA9D2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37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00C3D4A-41AB-4A6C-85E9-E16640E6B5E3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6CA921-49CA-4542-A0A0-7F02441F772E}" type="slidenum">
              <a:rPr lang="en-US" altLang="en-US" smtClean="0"/>
              <a:pPr eaLnBrk="1" hangingPunct="1"/>
              <a:t>10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238657-ECCB-4FF5-B388-7FDFB22B3ACD}" type="slidenum">
              <a:rPr lang="en-US" altLang="en-US" smtClean="0"/>
              <a:pPr eaLnBrk="1" hangingPunct="1"/>
              <a:t>11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46871B9-5625-4546-B24A-7F83EAF52C4F}" type="slidenum">
              <a:rPr lang="en-US" altLang="en-US" smtClean="0"/>
              <a:pPr eaLnBrk="1" hangingPunct="1"/>
              <a:t>12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29BA89-52E3-4B91-85CF-B5265CE0BFCB}" type="slidenum">
              <a:rPr lang="en-US" altLang="en-US" smtClean="0"/>
              <a:pPr eaLnBrk="1" hangingPunct="1"/>
              <a:t>13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04DCA01-7B3F-4154-A9ED-D565F757BA09}" type="slidenum">
              <a:rPr lang="en-US" altLang="en-US" smtClean="0"/>
              <a:pPr eaLnBrk="1" hangingPunct="1"/>
              <a:t>14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120A7D-6123-4637-A77E-B3921E15C40B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3EFC87B-5F68-494A-ABB8-14648DDEB233}" type="slidenum">
              <a:rPr lang="en-US" altLang="en-US" smtClean="0"/>
              <a:pPr eaLnBrk="1" hangingPunct="1"/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5345723-384F-4805-943F-F14CCADD2BBE}" type="slidenum">
              <a:rPr lang="en-US" altLang="en-US" smtClean="0"/>
              <a:pPr eaLnBrk="1" hangingPunct="1"/>
              <a:t>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B4E885-8A2B-4BA3-B3CC-BA2735A2503E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9204FC-6519-4AA1-AC0C-F0D3DC55A26F}" type="slidenum">
              <a:rPr lang="en-US" altLang="en-US" smtClean="0"/>
              <a:pPr eaLnBrk="1" hangingPunct="1"/>
              <a:t>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F967E6E-C3FE-4741-9918-9045FC11DB81}" type="slidenum">
              <a:rPr lang="en-US" altLang="en-US" smtClean="0"/>
              <a:pPr eaLnBrk="1" hangingPunct="1"/>
              <a:t>7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BF5AEA5-EE20-41E0-A373-542045673C2A}" type="slidenum">
              <a:rPr lang="en-US" altLang="en-US" smtClean="0"/>
              <a:pPr eaLnBrk="1" hangingPunct="1"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308558B-0951-466E-82CA-E316D7B4E18A}" type="slidenum">
              <a:rPr lang="en-US" altLang="en-US" smtClean="0"/>
              <a:pPr eaLnBrk="1" hangingPunct="1"/>
              <a:t>9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CB8B32E-256D-4752-8080-DA07BFD6D0F7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8D66DBE-E86F-4608-A183-249F8880DB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11" Type="http://schemas.openxmlformats.org/officeDocument/2006/relationships/image" Target="../media/image54.png"/><Relationship Id="rId5" Type="http://schemas.openxmlformats.org/officeDocument/2006/relationships/image" Target="../media/image49.png"/><Relationship Id="rId10" Type="http://schemas.openxmlformats.org/officeDocument/2006/relationships/image" Target="../media/image53.png"/><Relationship Id="rId4" Type="http://schemas.openxmlformats.org/officeDocument/2006/relationships/image" Target="../media/image48.png"/><Relationship Id="rId9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6.wmf"/><Relationship Id="rId7" Type="http://schemas.openxmlformats.org/officeDocument/2006/relationships/image" Target="../media/image5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7.png"/><Relationship Id="rId4" Type="http://schemas.openxmlformats.org/officeDocument/2006/relationships/image" Target="../media/image5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oleObject" Target="../embeddings/oleObject2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png"/><Relationship Id="rId12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4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image" Target="../media/image6.png"/><Relationship Id="rId9" Type="http://schemas.openxmlformats.org/officeDocument/2006/relationships/image" Target="../media/image4.wmf"/><Relationship Id="rId1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8.png"/><Relationship Id="rId12" Type="http://schemas.openxmlformats.org/officeDocument/2006/relationships/image" Target="../media/image21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11" Type="http://schemas.openxmlformats.org/officeDocument/2006/relationships/image" Target="../media/image20.png"/><Relationship Id="rId5" Type="http://schemas.openxmlformats.org/officeDocument/2006/relationships/image" Target="../media/image7.png"/><Relationship Id="rId15" Type="http://schemas.openxmlformats.org/officeDocument/2006/relationships/image" Target="../media/image22.png"/><Relationship Id="rId10" Type="http://schemas.openxmlformats.org/officeDocument/2006/relationships/image" Target="../media/image19.png"/><Relationship Id="rId4" Type="http://schemas.openxmlformats.org/officeDocument/2006/relationships/image" Target="../media/image17.png"/><Relationship Id="rId9" Type="http://schemas.openxmlformats.org/officeDocument/2006/relationships/image" Target="../media/image15.wmf"/><Relationship Id="rId1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7.png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11" Type="http://schemas.openxmlformats.org/officeDocument/2006/relationships/image" Target="../media/image29.png"/><Relationship Id="rId5" Type="http://schemas.openxmlformats.org/officeDocument/2006/relationships/image" Target="../media/image7.png"/><Relationship Id="rId15" Type="http://schemas.openxmlformats.org/officeDocument/2006/relationships/image" Target="../media/image31.png"/><Relationship Id="rId10" Type="http://schemas.openxmlformats.org/officeDocument/2006/relationships/image" Target="../media/image28.png"/><Relationship Id="rId4" Type="http://schemas.openxmlformats.org/officeDocument/2006/relationships/image" Target="../media/image26.png"/><Relationship Id="rId9" Type="http://schemas.openxmlformats.org/officeDocument/2006/relationships/image" Target="../media/image24.wmf"/><Relationship Id="rId14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685800" y="1828800"/>
            <a:ext cx="7848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Section 7.2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The Inverse Trigonometric Functions (Continued)</a:t>
            </a:r>
          </a:p>
        </p:txBody>
      </p:sp>
    </p:spTree>
    <p:extLst>
      <p:ext uri="{BB962C8B-B14F-4D97-AF65-F5344CB8AC3E}">
        <p14:creationId xmlns:p14="http://schemas.microsoft.com/office/powerpoint/2010/main" val="206055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52578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8" descr="example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914400"/>
            <a:ext cx="87534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2286000"/>
            <a:ext cx="84804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52400" y="4191000"/>
            <a:ext cx="8991600" cy="1143000"/>
            <a:chOff x="152400" y="4191000"/>
            <a:chExt cx="8991600" cy="1143000"/>
          </a:xfrm>
        </p:grpSpPr>
        <p:pic>
          <p:nvPicPr>
            <p:cNvPr id="11272" name="Picture 1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4191000"/>
              <a:ext cx="8839200" cy="1059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8458200" y="4800600"/>
              <a:ext cx="6858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1391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1229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138488"/>
            <a:ext cx="8915400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961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306513"/>
            <a:ext cx="85344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86200"/>
            <a:ext cx="5105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800600"/>
            <a:ext cx="43434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405765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4724400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8" descr="example.gif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9154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288" y="2495550"/>
            <a:ext cx="2298700" cy="222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88" y="4529138"/>
            <a:ext cx="2436812" cy="189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037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2981325"/>
            <a:ext cx="82200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613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1536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38200"/>
            <a:ext cx="79248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1676400"/>
            <a:ext cx="8916987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8" descr="example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9177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"/>
            <a:ext cx="6934200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362200"/>
            <a:ext cx="61055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048000" y="4114800"/>
            <a:ext cx="4953000" cy="2133600"/>
            <a:chOff x="3048000" y="4114800"/>
            <a:chExt cx="4953000" cy="2133600"/>
          </a:xfrm>
        </p:grpSpPr>
        <p:pic>
          <p:nvPicPr>
            <p:cNvPr id="15369" name="Picture 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0" y="4114800"/>
              <a:ext cx="4810125" cy="2009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7162800" y="5638800"/>
              <a:ext cx="838200" cy="609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8166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307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71800"/>
            <a:ext cx="8686800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07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5638800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8" descr="example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28600"/>
            <a:ext cx="641985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01888"/>
            <a:ext cx="8553450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643063" y="49530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867400" y="1206500"/>
          <a:ext cx="10668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8" imgW="457002" imgH="177723" progId="Equation.DSMT4">
                  <p:embed/>
                </p:oleObj>
              </mc:Choice>
              <mc:Fallback>
                <p:oleObj name="Equation" r:id="rId8" imgW="457002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206500"/>
                        <a:ext cx="10668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73050" y="3962400"/>
            <a:ext cx="3257550" cy="2743200"/>
            <a:chOff x="381000" y="3771900"/>
            <a:chExt cx="3257550" cy="2743200"/>
          </a:xfrm>
        </p:grpSpPr>
        <p:pic>
          <p:nvPicPr>
            <p:cNvPr id="4112" name="Picture 1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3771900"/>
              <a:ext cx="3257550" cy="274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2286000" y="3771900"/>
              <a:ext cx="1219200" cy="342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592388" y="3595688"/>
            <a:ext cx="4264025" cy="366712"/>
            <a:chOff x="209550" y="2805014"/>
            <a:chExt cx="4265351" cy="367151"/>
          </a:xfrm>
        </p:grpSpPr>
        <p:pic>
          <p:nvPicPr>
            <p:cNvPr id="4110" name="Picture 14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916"/>
            <a:stretch>
              <a:fillRect/>
            </a:stretch>
          </p:blipFill>
          <p:spPr bwMode="auto">
            <a:xfrm>
              <a:off x="209550" y="2805014"/>
              <a:ext cx="1397000" cy="367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11" name="Picture 15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4564" y="2805014"/>
              <a:ext cx="2700337" cy="367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238625" y="4419600"/>
          <a:ext cx="45481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3" imgW="2476500" imgH="393700" progId="Equation.DSMT4">
                  <p:embed/>
                </p:oleObj>
              </mc:Choice>
              <mc:Fallback>
                <p:oleObj name="Equation" r:id="rId13" imgW="2476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4419600"/>
                        <a:ext cx="454818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588000"/>
            <a:ext cx="18573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913" y="896938"/>
            <a:ext cx="2122487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068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512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819150"/>
            <a:ext cx="533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8" descr="example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19177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04800"/>
            <a:ext cx="6477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71713"/>
            <a:ext cx="8915400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5505450" y="1047750"/>
          <a:ext cx="10604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8" imgW="469696" imgH="177723" progId="Equation.DSMT4">
                  <p:embed/>
                </p:oleObj>
              </mc:Choice>
              <mc:Fallback>
                <p:oleObj name="Equation" r:id="rId8" imgW="469696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1047750"/>
                        <a:ext cx="10604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7975" y="3057525"/>
            <a:ext cx="4318000" cy="371475"/>
            <a:chOff x="308212" y="3074585"/>
            <a:chExt cx="4318380" cy="371475"/>
          </a:xfrm>
        </p:grpSpPr>
        <p:pic>
          <p:nvPicPr>
            <p:cNvPr id="5133" name="Picture 17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212" y="3074585"/>
              <a:ext cx="1171575" cy="371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34" name="Picture 18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6692" y="3101881"/>
              <a:ext cx="3009900" cy="295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3657600"/>
            <a:ext cx="3698875" cy="297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590800" y="3429000"/>
          <a:ext cx="47815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3" imgW="2603500" imgH="393700" progId="Equation.DSMT4">
                  <p:embed/>
                </p:oleObj>
              </mc:Choice>
              <mc:Fallback>
                <p:oleObj name="Equation" r:id="rId13" imgW="2603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29000"/>
                        <a:ext cx="47815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75" y="4291013"/>
            <a:ext cx="386715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025" y="812800"/>
            <a:ext cx="1647825" cy="153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815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0"/>
            <a:ext cx="5562600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8" descr="example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9177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228600"/>
            <a:ext cx="65722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905000"/>
            <a:ext cx="8839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5562600" y="968375"/>
          <a:ext cx="10668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8" imgW="469696" imgH="177723" progId="Equation.DSMT4">
                  <p:embed/>
                </p:oleObj>
              </mc:Choice>
              <mc:Fallback>
                <p:oleObj name="Equation" r:id="rId8" imgW="469696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968375"/>
                        <a:ext cx="10668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28600" y="5181600"/>
            <a:ext cx="609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74650" y="2895600"/>
            <a:ext cx="4283075" cy="314325"/>
            <a:chOff x="228600" y="2514600"/>
            <a:chExt cx="4284260" cy="314325"/>
          </a:xfrm>
        </p:grpSpPr>
        <p:pic>
          <p:nvPicPr>
            <p:cNvPr id="6160" name="Picture 17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2514600"/>
              <a:ext cx="1304925" cy="314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161" name="Picture 18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5360" y="2533650"/>
              <a:ext cx="2857500" cy="295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657600" y="3276600"/>
          <a:ext cx="480536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2" imgW="2616200" imgH="393700" progId="Equation.DSMT4">
                  <p:embed/>
                </p:oleObj>
              </mc:Choice>
              <mc:Fallback>
                <p:oleObj name="Equation" r:id="rId12" imgW="2616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276600"/>
                        <a:ext cx="4805363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4284663"/>
            <a:ext cx="3819525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01613" y="3565525"/>
            <a:ext cx="3476625" cy="2962275"/>
            <a:chOff x="201304" y="3565478"/>
            <a:chExt cx="3477086" cy="2962275"/>
          </a:xfrm>
        </p:grpSpPr>
        <p:pic>
          <p:nvPicPr>
            <p:cNvPr id="6158" name="Picture 21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304" y="3565478"/>
              <a:ext cx="3477086" cy="2962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2571755" y="3565478"/>
              <a:ext cx="1106635" cy="3968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746125"/>
            <a:ext cx="24288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849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825" y="2990850"/>
            <a:ext cx="661035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627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819"/>
          <a:stretch>
            <a:fillRect/>
          </a:stretch>
        </p:blipFill>
        <p:spPr bwMode="auto">
          <a:xfrm>
            <a:off x="457200" y="381000"/>
            <a:ext cx="8305800" cy="1447800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14600"/>
            <a:ext cx="6629400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443538"/>
            <a:ext cx="5334000" cy="141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550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75" b="28864"/>
          <a:stretch>
            <a:fillRect/>
          </a:stretch>
        </p:blipFill>
        <p:spPr bwMode="auto">
          <a:xfrm>
            <a:off x="457200" y="304800"/>
            <a:ext cx="8305800" cy="1676400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362200"/>
            <a:ext cx="67818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172200"/>
            <a:ext cx="342900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486400"/>
            <a:ext cx="80010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125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43"/>
          <a:stretch>
            <a:fillRect/>
          </a:stretch>
        </p:blipFill>
        <p:spPr bwMode="auto">
          <a:xfrm>
            <a:off x="457200" y="457200"/>
            <a:ext cx="8305800" cy="1374775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44" name="Group 3"/>
          <p:cNvGrpSpPr>
            <a:grpSpLocks/>
          </p:cNvGrpSpPr>
          <p:nvPr/>
        </p:nvGrpSpPr>
        <p:grpSpPr bwMode="auto">
          <a:xfrm>
            <a:off x="1828800" y="2286000"/>
            <a:ext cx="5334000" cy="3878263"/>
            <a:chOff x="2400" y="288"/>
            <a:chExt cx="3360" cy="2443"/>
          </a:xfrm>
        </p:grpSpPr>
        <p:pic>
          <p:nvPicPr>
            <p:cNvPr id="10245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0" y="288"/>
              <a:ext cx="3360" cy="1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6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9215" b="-2563"/>
            <a:stretch>
              <a:fillRect/>
            </a:stretch>
          </p:blipFill>
          <p:spPr bwMode="auto">
            <a:xfrm>
              <a:off x="2496" y="2256"/>
              <a:ext cx="297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7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65" t="8974"/>
            <a:stretch>
              <a:fillRect/>
            </a:stretch>
          </p:blipFill>
          <p:spPr bwMode="auto">
            <a:xfrm>
              <a:off x="2880" y="2507"/>
              <a:ext cx="196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5641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149</TotalTime>
  <Words>23</Words>
  <Application>Microsoft Office PowerPoint</Application>
  <PresentationFormat>On-screen Show (4:3)</PresentationFormat>
  <Paragraphs>30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Angles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2013-12-10T00:44:03Z</dcterms:created>
  <dcterms:modified xsi:type="dcterms:W3CDTF">2014-09-22T22:02:06Z</dcterms:modified>
</cp:coreProperties>
</file>